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407" r:id="rId2"/>
    <p:sldId id="483" r:id="rId3"/>
    <p:sldId id="486" r:id="rId4"/>
    <p:sldId id="495" r:id="rId5"/>
    <p:sldId id="494" r:id="rId6"/>
    <p:sldId id="496" r:id="rId7"/>
    <p:sldId id="497" r:id="rId8"/>
    <p:sldId id="498" r:id="rId9"/>
    <p:sldId id="499" r:id="rId10"/>
    <p:sldId id="500" r:id="rId11"/>
    <p:sldId id="50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D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4605BD-0149-4E45-B286-43F55C283F3A}" v="12" dt="2023-06-20T21:26:54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64" autoAdjust="0"/>
  </p:normalViewPr>
  <p:slideViewPr>
    <p:cSldViewPr>
      <p:cViewPr>
        <p:scale>
          <a:sx n="60" d="100"/>
          <a:sy n="60" d="100"/>
        </p:scale>
        <p:origin x="101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58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pert D'Cruz KC" userId="89e6f945-8756-40a3-9fbd-ccda485ac56a" providerId="ADAL" clId="{9F4605BD-0149-4E45-B286-43F55C283F3A}"/>
    <pc:docChg chg="undo custSel addSld delSld modSld sldOrd">
      <pc:chgData name="Rupert D'Cruz KC" userId="89e6f945-8756-40a3-9fbd-ccda485ac56a" providerId="ADAL" clId="{9F4605BD-0149-4E45-B286-43F55C283F3A}" dt="2023-06-20T21:30:46.795" v="5443" actId="113"/>
      <pc:docMkLst>
        <pc:docMk/>
      </pc:docMkLst>
      <pc:sldChg chg="modSp mod">
        <pc:chgData name="Rupert D'Cruz KC" userId="89e6f945-8756-40a3-9fbd-ccda485ac56a" providerId="ADAL" clId="{9F4605BD-0149-4E45-B286-43F55C283F3A}" dt="2023-06-20T15:54:30.742" v="97" actId="20577"/>
        <pc:sldMkLst>
          <pc:docMk/>
          <pc:sldMk cId="0" sldId="407"/>
        </pc:sldMkLst>
        <pc:spChg chg="mod">
          <ac:chgData name="Rupert D'Cruz KC" userId="89e6f945-8756-40a3-9fbd-ccda485ac56a" providerId="ADAL" clId="{9F4605BD-0149-4E45-B286-43F55C283F3A}" dt="2023-06-20T15:54:30.742" v="97" actId="20577"/>
          <ac:spMkLst>
            <pc:docMk/>
            <pc:sldMk cId="0" sldId="407"/>
            <ac:spMk id="15362" creationId="{00000000-0000-0000-0000-000000000000}"/>
          </ac:spMkLst>
        </pc:spChg>
        <pc:spChg chg="mod">
          <ac:chgData name="Rupert D'Cruz KC" userId="89e6f945-8756-40a3-9fbd-ccda485ac56a" providerId="ADAL" clId="{9F4605BD-0149-4E45-B286-43F55C283F3A}" dt="2023-06-20T15:54:22.741" v="89" actId="20577"/>
          <ac:spMkLst>
            <pc:docMk/>
            <pc:sldMk cId="0" sldId="407"/>
            <ac:spMk id="15363" creationId="{00000000-0000-0000-0000-000000000000}"/>
          </ac:spMkLst>
        </pc:spChg>
      </pc:sldChg>
      <pc:sldChg chg="del">
        <pc:chgData name="Rupert D'Cruz KC" userId="89e6f945-8756-40a3-9fbd-ccda485ac56a" providerId="ADAL" clId="{9F4605BD-0149-4E45-B286-43F55C283F3A}" dt="2023-06-20T16:56:59.620" v="1674" actId="47"/>
        <pc:sldMkLst>
          <pc:docMk/>
          <pc:sldMk cId="3225059519" sldId="451"/>
        </pc:sldMkLst>
      </pc:sldChg>
      <pc:sldChg chg="modSp mod">
        <pc:chgData name="Rupert D'Cruz KC" userId="89e6f945-8756-40a3-9fbd-ccda485ac56a" providerId="ADAL" clId="{9F4605BD-0149-4E45-B286-43F55C283F3A}" dt="2023-06-20T21:14:00.010" v="4916" actId="113"/>
        <pc:sldMkLst>
          <pc:docMk/>
          <pc:sldMk cId="3051821864" sldId="483"/>
        </pc:sldMkLst>
        <pc:spChg chg="mod">
          <ac:chgData name="Rupert D'Cruz KC" userId="89e6f945-8756-40a3-9fbd-ccda485ac56a" providerId="ADAL" clId="{9F4605BD-0149-4E45-B286-43F55C283F3A}" dt="2023-06-20T16:44:22.271" v="1133" actId="14100"/>
          <ac:spMkLst>
            <pc:docMk/>
            <pc:sldMk cId="3051821864" sldId="483"/>
            <ac:spMk id="2" creationId="{00000000-0000-0000-0000-000000000000}"/>
          </ac:spMkLst>
        </pc:spChg>
        <pc:spChg chg="mod">
          <ac:chgData name="Rupert D'Cruz KC" userId="89e6f945-8756-40a3-9fbd-ccda485ac56a" providerId="ADAL" clId="{9F4605BD-0149-4E45-B286-43F55C283F3A}" dt="2023-06-20T21:14:00.010" v="4916" actId="113"/>
          <ac:spMkLst>
            <pc:docMk/>
            <pc:sldMk cId="3051821864" sldId="483"/>
            <ac:spMk id="3" creationId="{00000000-0000-0000-0000-000000000000}"/>
          </ac:spMkLst>
        </pc:spChg>
      </pc:sldChg>
      <pc:sldChg chg="addSp delSp modSp mod">
        <pc:chgData name="Rupert D'Cruz KC" userId="89e6f945-8756-40a3-9fbd-ccda485ac56a" providerId="ADAL" clId="{9F4605BD-0149-4E45-B286-43F55C283F3A}" dt="2023-06-20T21:14:53.364" v="4921" actId="113"/>
        <pc:sldMkLst>
          <pc:docMk/>
          <pc:sldMk cId="4050204204" sldId="486"/>
        </pc:sldMkLst>
        <pc:spChg chg="del mod">
          <ac:chgData name="Rupert D'Cruz KC" userId="89e6f945-8756-40a3-9fbd-ccda485ac56a" providerId="ADAL" clId="{9F4605BD-0149-4E45-B286-43F55C283F3A}" dt="2023-06-20T16:28:13.782" v="507" actId="478"/>
          <ac:spMkLst>
            <pc:docMk/>
            <pc:sldMk cId="4050204204" sldId="486"/>
            <ac:spMk id="2" creationId="{00000000-0000-0000-0000-000000000000}"/>
          </ac:spMkLst>
        </pc:spChg>
        <pc:spChg chg="mod">
          <ac:chgData name="Rupert D'Cruz KC" userId="89e6f945-8756-40a3-9fbd-ccda485ac56a" providerId="ADAL" clId="{9F4605BD-0149-4E45-B286-43F55C283F3A}" dt="2023-06-20T16:28:22.039" v="509" actId="14100"/>
          <ac:spMkLst>
            <pc:docMk/>
            <pc:sldMk cId="4050204204" sldId="486"/>
            <ac:spMk id="3" creationId="{00000000-0000-0000-0000-000000000000}"/>
          </ac:spMkLst>
        </pc:spChg>
        <pc:spChg chg="add del mod">
          <ac:chgData name="Rupert D'Cruz KC" userId="89e6f945-8756-40a3-9fbd-ccda485ac56a" providerId="ADAL" clId="{9F4605BD-0149-4E45-B286-43F55C283F3A}" dt="2023-06-20T16:28:17.658" v="508" actId="478"/>
          <ac:spMkLst>
            <pc:docMk/>
            <pc:sldMk cId="4050204204" sldId="486"/>
            <ac:spMk id="5" creationId="{80037C4B-4A9C-C011-B393-8B731DC71D7A}"/>
          </ac:spMkLst>
        </pc:spChg>
        <pc:spChg chg="add mod">
          <ac:chgData name="Rupert D'Cruz KC" userId="89e6f945-8756-40a3-9fbd-ccda485ac56a" providerId="ADAL" clId="{9F4605BD-0149-4E45-B286-43F55C283F3A}" dt="2023-06-20T21:14:53.364" v="4921" actId="113"/>
          <ac:spMkLst>
            <pc:docMk/>
            <pc:sldMk cId="4050204204" sldId="486"/>
            <ac:spMk id="7" creationId="{78875F5C-EFCC-FF59-9DF6-21DDDA5F28A1}"/>
          </ac:spMkLst>
        </pc:spChg>
      </pc:sldChg>
      <pc:sldChg chg="del">
        <pc:chgData name="Rupert D'Cruz KC" userId="89e6f945-8756-40a3-9fbd-ccda485ac56a" providerId="ADAL" clId="{9F4605BD-0149-4E45-B286-43F55C283F3A}" dt="2023-06-20T16:56:58.784" v="1672" actId="47"/>
        <pc:sldMkLst>
          <pc:docMk/>
          <pc:sldMk cId="966739799" sldId="487"/>
        </pc:sldMkLst>
      </pc:sldChg>
      <pc:sldChg chg="del">
        <pc:chgData name="Rupert D'Cruz KC" userId="89e6f945-8756-40a3-9fbd-ccda485ac56a" providerId="ADAL" clId="{9F4605BD-0149-4E45-B286-43F55C283F3A}" dt="2023-06-20T16:56:59.194" v="1673" actId="47"/>
        <pc:sldMkLst>
          <pc:docMk/>
          <pc:sldMk cId="2061047101" sldId="489"/>
        </pc:sldMkLst>
      </pc:sldChg>
      <pc:sldChg chg="del">
        <pc:chgData name="Rupert D'Cruz KC" userId="89e6f945-8756-40a3-9fbd-ccda485ac56a" providerId="ADAL" clId="{9F4605BD-0149-4E45-B286-43F55C283F3A}" dt="2023-06-20T16:57:00.419" v="1676" actId="47"/>
        <pc:sldMkLst>
          <pc:docMk/>
          <pc:sldMk cId="1273121930" sldId="490"/>
        </pc:sldMkLst>
      </pc:sldChg>
      <pc:sldChg chg="del">
        <pc:chgData name="Rupert D'Cruz KC" userId="89e6f945-8756-40a3-9fbd-ccda485ac56a" providerId="ADAL" clId="{9F4605BD-0149-4E45-B286-43F55C283F3A}" dt="2023-06-20T16:57:01.085" v="1677" actId="47"/>
        <pc:sldMkLst>
          <pc:docMk/>
          <pc:sldMk cId="254277983" sldId="491"/>
        </pc:sldMkLst>
      </pc:sldChg>
      <pc:sldChg chg="del">
        <pc:chgData name="Rupert D'Cruz KC" userId="89e6f945-8756-40a3-9fbd-ccda485ac56a" providerId="ADAL" clId="{9F4605BD-0149-4E45-B286-43F55C283F3A}" dt="2023-06-20T16:57:00.049" v="1675" actId="47"/>
        <pc:sldMkLst>
          <pc:docMk/>
          <pc:sldMk cId="1827901770" sldId="492"/>
        </pc:sldMkLst>
      </pc:sldChg>
      <pc:sldChg chg="del">
        <pc:chgData name="Rupert D'Cruz KC" userId="89e6f945-8756-40a3-9fbd-ccda485ac56a" providerId="ADAL" clId="{9F4605BD-0149-4E45-B286-43F55C283F3A}" dt="2023-06-20T16:57:02.019" v="1678" actId="47"/>
        <pc:sldMkLst>
          <pc:docMk/>
          <pc:sldMk cId="2876514143" sldId="493"/>
        </pc:sldMkLst>
      </pc:sldChg>
      <pc:sldChg chg="modSp add mod ord">
        <pc:chgData name="Rupert D'Cruz KC" userId="89e6f945-8756-40a3-9fbd-ccda485ac56a" providerId="ADAL" clId="{9F4605BD-0149-4E45-B286-43F55C283F3A}" dt="2023-06-20T21:20:41.559" v="5021" actId="113"/>
        <pc:sldMkLst>
          <pc:docMk/>
          <pc:sldMk cId="364795123" sldId="494"/>
        </pc:sldMkLst>
        <pc:spChg chg="mod">
          <ac:chgData name="Rupert D'Cruz KC" userId="89e6f945-8756-40a3-9fbd-ccda485ac56a" providerId="ADAL" clId="{9F4605BD-0149-4E45-B286-43F55C283F3A}" dt="2023-06-20T21:20:41.559" v="5021" actId="113"/>
          <ac:spMkLst>
            <pc:docMk/>
            <pc:sldMk cId="364795123" sldId="494"/>
            <ac:spMk id="7" creationId="{78875F5C-EFCC-FF59-9DF6-21DDDA5F28A1}"/>
          </ac:spMkLst>
        </pc:spChg>
      </pc:sldChg>
      <pc:sldChg chg="modSp add mod">
        <pc:chgData name="Rupert D'Cruz KC" userId="89e6f945-8756-40a3-9fbd-ccda485ac56a" providerId="ADAL" clId="{9F4605BD-0149-4E45-B286-43F55C283F3A}" dt="2023-06-20T21:16:49.299" v="4952" actId="113"/>
        <pc:sldMkLst>
          <pc:docMk/>
          <pc:sldMk cId="4152498812" sldId="495"/>
        </pc:sldMkLst>
        <pc:spChg chg="mod">
          <ac:chgData name="Rupert D'Cruz KC" userId="89e6f945-8756-40a3-9fbd-ccda485ac56a" providerId="ADAL" clId="{9F4605BD-0149-4E45-B286-43F55C283F3A}" dt="2023-06-20T21:16:49.299" v="4952" actId="113"/>
          <ac:spMkLst>
            <pc:docMk/>
            <pc:sldMk cId="4152498812" sldId="495"/>
            <ac:spMk id="7" creationId="{78875F5C-EFCC-FF59-9DF6-21DDDA5F28A1}"/>
          </ac:spMkLst>
        </pc:spChg>
      </pc:sldChg>
      <pc:sldChg chg="modSp add mod">
        <pc:chgData name="Rupert D'Cruz KC" userId="89e6f945-8756-40a3-9fbd-ccda485ac56a" providerId="ADAL" clId="{9F4605BD-0149-4E45-B286-43F55C283F3A}" dt="2023-06-20T21:23:44.688" v="5109" actId="20577"/>
        <pc:sldMkLst>
          <pc:docMk/>
          <pc:sldMk cId="1409228687" sldId="496"/>
        </pc:sldMkLst>
        <pc:spChg chg="mod">
          <ac:chgData name="Rupert D'Cruz KC" userId="89e6f945-8756-40a3-9fbd-ccda485ac56a" providerId="ADAL" clId="{9F4605BD-0149-4E45-B286-43F55C283F3A}" dt="2023-06-20T21:23:44.688" v="5109" actId="20577"/>
          <ac:spMkLst>
            <pc:docMk/>
            <pc:sldMk cId="1409228687" sldId="496"/>
            <ac:spMk id="7" creationId="{78875F5C-EFCC-FF59-9DF6-21DDDA5F28A1}"/>
          </ac:spMkLst>
        </pc:spChg>
      </pc:sldChg>
      <pc:sldChg chg="modSp add mod">
        <pc:chgData name="Rupert D'Cruz KC" userId="89e6f945-8756-40a3-9fbd-ccda485ac56a" providerId="ADAL" clId="{9F4605BD-0149-4E45-B286-43F55C283F3A}" dt="2023-06-20T21:24:32.855" v="5116" actId="15"/>
        <pc:sldMkLst>
          <pc:docMk/>
          <pc:sldMk cId="1607956537" sldId="497"/>
        </pc:sldMkLst>
        <pc:spChg chg="mod">
          <ac:chgData name="Rupert D'Cruz KC" userId="89e6f945-8756-40a3-9fbd-ccda485ac56a" providerId="ADAL" clId="{9F4605BD-0149-4E45-B286-43F55C283F3A}" dt="2023-06-20T21:24:32.855" v="5116" actId="15"/>
          <ac:spMkLst>
            <pc:docMk/>
            <pc:sldMk cId="1607956537" sldId="497"/>
            <ac:spMk id="7" creationId="{78875F5C-EFCC-FF59-9DF6-21DDDA5F28A1}"/>
          </ac:spMkLst>
        </pc:spChg>
      </pc:sldChg>
      <pc:sldChg chg="modSp add mod">
        <pc:chgData name="Rupert D'Cruz KC" userId="89e6f945-8756-40a3-9fbd-ccda485ac56a" providerId="ADAL" clId="{9F4605BD-0149-4E45-B286-43F55C283F3A}" dt="2023-06-20T21:25:38.061" v="5148" actId="20577"/>
        <pc:sldMkLst>
          <pc:docMk/>
          <pc:sldMk cId="2331211440" sldId="498"/>
        </pc:sldMkLst>
        <pc:spChg chg="mod">
          <ac:chgData name="Rupert D'Cruz KC" userId="89e6f945-8756-40a3-9fbd-ccda485ac56a" providerId="ADAL" clId="{9F4605BD-0149-4E45-B286-43F55C283F3A}" dt="2023-06-20T21:25:38.061" v="5148" actId="20577"/>
          <ac:spMkLst>
            <pc:docMk/>
            <pc:sldMk cId="2331211440" sldId="498"/>
            <ac:spMk id="7" creationId="{78875F5C-EFCC-FF59-9DF6-21DDDA5F28A1}"/>
          </ac:spMkLst>
        </pc:spChg>
      </pc:sldChg>
      <pc:sldChg chg="modSp add mod">
        <pc:chgData name="Rupert D'Cruz KC" userId="89e6f945-8756-40a3-9fbd-ccda485ac56a" providerId="ADAL" clId="{9F4605BD-0149-4E45-B286-43F55C283F3A}" dt="2023-06-20T19:02:31.745" v="3806" actId="20577"/>
        <pc:sldMkLst>
          <pc:docMk/>
          <pc:sldMk cId="592119056" sldId="499"/>
        </pc:sldMkLst>
        <pc:spChg chg="mod">
          <ac:chgData name="Rupert D'Cruz KC" userId="89e6f945-8756-40a3-9fbd-ccda485ac56a" providerId="ADAL" clId="{9F4605BD-0149-4E45-B286-43F55C283F3A}" dt="2023-06-20T19:02:31.745" v="3806" actId="20577"/>
          <ac:spMkLst>
            <pc:docMk/>
            <pc:sldMk cId="592119056" sldId="499"/>
            <ac:spMk id="7" creationId="{78875F5C-EFCC-FF59-9DF6-21DDDA5F28A1}"/>
          </ac:spMkLst>
        </pc:spChg>
      </pc:sldChg>
      <pc:sldChg chg="modSp add mod">
        <pc:chgData name="Rupert D'Cruz KC" userId="89e6f945-8756-40a3-9fbd-ccda485ac56a" providerId="ADAL" clId="{9F4605BD-0149-4E45-B286-43F55C283F3A}" dt="2023-06-20T21:26:16.681" v="5151" actId="113"/>
        <pc:sldMkLst>
          <pc:docMk/>
          <pc:sldMk cId="3666568700" sldId="500"/>
        </pc:sldMkLst>
        <pc:spChg chg="mod">
          <ac:chgData name="Rupert D'Cruz KC" userId="89e6f945-8756-40a3-9fbd-ccda485ac56a" providerId="ADAL" clId="{9F4605BD-0149-4E45-B286-43F55C283F3A}" dt="2023-06-20T21:26:16.681" v="5151" actId="113"/>
          <ac:spMkLst>
            <pc:docMk/>
            <pc:sldMk cId="3666568700" sldId="500"/>
            <ac:spMk id="7" creationId="{78875F5C-EFCC-FF59-9DF6-21DDDA5F28A1}"/>
          </ac:spMkLst>
        </pc:spChg>
      </pc:sldChg>
      <pc:sldChg chg="modSp add mod">
        <pc:chgData name="Rupert D'Cruz KC" userId="89e6f945-8756-40a3-9fbd-ccda485ac56a" providerId="ADAL" clId="{9F4605BD-0149-4E45-B286-43F55C283F3A}" dt="2023-06-20T21:30:46.795" v="5443" actId="113"/>
        <pc:sldMkLst>
          <pc:docMk/>
          <pc:sldMk cId="2407421325" sldId="501"/>
        </pc:sldMkLst>
        <pc:spChg chg="mod">
          <ac:chgData name="Rupert D'Cruz KC" userId="89e6f945-8756-40a3-9fbd-ccda485ac56a" providerId="ADAL" clId="{9F4605BD-0149-4E45-B286-43F55C283F3A}" dt="2023-06-20T21:30:46.795" v="5443" actId="113"/>
          <ac:spMkLst>
            <pc:docMk/>
            <pc:sldMk cId="2407421325" sldId="501"/>
            <ac:spMk id="7" creationId="{78875F5C-EFCC-FF59-9DF6-21DDDA5F28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fld id="{79843101-0F45-48E7-9906-EEEBDF586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45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C20B26-4A53-4816-A4FF-2710900712E8}" type="slidenum">
              <a:rPr lang="en-US" smtClean="0">
                <a:latin typeface="Arial" pitchFamily="34" charset="0"/>
                <a:ea typeface="ＭＳ Ｐゴシック" pitchFamily="34" charset="-128"/>
              </a:rPr>
              <a:pPr/>
              <a:t>1</a:t>
            </a:fld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8E06F-AFD0-48C1-80FB-607D64F80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169CF-1858-4E8C-8AA7-8C419A781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341313"/>
            <a:ext cx="2178050" cy="58959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341313"/>
            <a:ext cx="6383338" cy="58959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358DD-F366-441A-86BF-66D8BABB9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3BCC9-6884-4F23-AF86-B03E43BAE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E5612-7DBA-4BB8-810B-3FC5A1B8A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566863"/>
            <a:ext cx="4279900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566863"/>
            <a:ext cx="4281488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3DED9-CE69-4E1A-8F5D-0D91F8596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A1140-62E6-4A49-BB43-9E8EB0970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0575-1D0B-425D-A3DE-9DB7EA261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EF80D-CA2A-40B0-AD28-224A73050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90E9-48B2-4288-BBEE-54004B026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A2A4D-B339-45DA-A4AE-EDDEC49D0A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Littletons inside page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-9525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41313"/>
            <a:ext cx="8713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66863"/>
            <a:ext cx="8713788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3300"/>
                </a:solidFill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873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3300"/>
                </a:solidFill>
                <a:latin typeface="Arial" pitchFamily="-10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408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3300"/>
                </a:solidFill>
                <a:latin typeface="Arial" charset="0"/>
                <a:ea typeface="ＭＳ Ｐゴシック" pitchFamily="-107" charset="-128"/>
                <a:cs typeface="+mn-cs"/>
              </a:defRPr>
            </a:lvl1pPr>
          </a:lstStyle>
          <a:p>
            <a:pPr>
              <a:defRPr/>
            </a:pPr>
            <a:fld id="{4BDDC2A9-0421-4D47-9DCD-D793427E1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+mj-lt"/>
          <a:ea typeface="ＭＳ Ｐゴシック" pitchFamily="-107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  <a:ea typeface="ＭＳ Ｐゴシック" pitchFamily="-107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  <a:ea typeface="ＭＳ Ｐゴシック" pitchFamily="-107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  <a:ea typeface="ＭＳ Ｐゴシック" pitchFamily="-107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  <a:ea typeface="ＭＳ Ｐゴシック" pitchFamily="-107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FF33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ＭＳ Ｐゴシック" pitchFamily="-107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3300"/>
          </a:solidFill>
          <a:latin typeface="+mn-lt"/>
          <a:ea typeface="ＭＳ Ｐゴシック" pitchFamily="-107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3300"/>
          </a:solidFill>
          <a:latin typeface="+mn-lt"/>
          <a:ea typeface="ＭＳ Ｐゴシック" pitchFamily="-107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ＭＳ Ｐゴシック" pitchFamily="-107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6"/>
          <p:cNvSpPr txBox="1">
            <a:spLocks noChangeArrowheads="1"/>
          </p:cNvSpPr>
          <p:nvPr/>
        </p:nvSpPr>
        <p:spPr bwMode="auto">
          <a:xfrm>
            <a:off x="250824" y="3212976"/>
            <a:ext cx="8893175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GB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ＭＳ Ｐゴシック" pitchFamily="-107" charset="-128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Rupert D’Cruz KC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000" b="1" dirty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Littleton Chambers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i="1" dirty="0">
                <a:latin typeface="Times New Roman" pitchFamily="18" charset="0"/>
                <a:ea typeface="ＭＳ Ｐゴシック" pitchFamily="-107" charset="-128"/>
                <a:cs typeface="Times New Roman" pitchFamily="18" charset="0"/>
              </a:rPr>
              <a:t>rdc@littletonchambers.co.uk</a:t>
            </a:r>
            <a:endParaRPr lang="en-US" i="1" dirty="0">
              <a:latin typeface="Times New Roman" pitchFamily="18" charset="0"/>
              <a:ea typeface="ＭＳ Ｐゴシック" pitchFamily="-107" charset="-128"/>
              <a:cs typeface="Times New Roman" pitchFamily="18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07950" y="692150"/>
            <a:ext cx="87852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ctr"/>
            <a:endParaRPr lang="en-US" sz="2400" b="1" dirty="0">
              <a:solidFill>
                <a:srgbClr val="D6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rgbClr val="FF3300"/>
                </a:solidFill>
                <a:latin typeface="Times New Roman"/>
                <a:ea typeface="ＭＳ Ｐゴシック"/>
                <a:cs typeface="Times New Roman"/>
              </a:rPr>
              <a:t>THE IMPACT OF SANCTIONS </a:t>
            </a:r>
          </a:p>
          <a:p>
            <a:pPr algn="ctr"/>
            <a:r>
              <a:rPr lang="en-US" sz="2400" b="1" dirty="0">
                <a:solidFill>
                  <a:srgbClr val="FF3300"/>
                </a:solidFill>
                <a:latin typeface="Times New Roman"/>
                <a:ea typeface="ＭＳ Ｐゴシック"/>
                <a:cs typeface="Times New Roman"/>
              </a:rPr>
              <a:t>ON COMMERCIAL CONTRACTS </a:t>
            </a:r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endParaRPr lang="en-GB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9310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sz="2400" b="1" dirty="0">
                <a:solidFill>
                  <a:srgbClr val="FF000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r>
              <a:rPr lang="en-GB" sz="2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Palladyne</a:t>
            </a:r>
            <a:r>
              <a:rPr lang="en-GB" sz="2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International Asset Management B.V. v Upper Brook (A) Ltd</a:t>
            </a:r>
            <a:r>
              <a:rPr lang="en-GB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>
              <a:spcAft>
                <a:spcPts val="1800"/>
              </a:spcAft>
            </a:pPr>
            <a:r>
              <a:rPr lang="en-GB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CICA Appeal No.5 of 2019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Sanctions Order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froze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assets of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Libyan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state.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Libyan Investment Authority (LIA)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held shares in 3 CI funds. 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assed resolutions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removing /appointing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directors + changing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Co. name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 the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voting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rights to pass resolutions a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“dealing”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shares or the underlying assets of the funds in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breach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Sanctions Order?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endParaRPr lang="en-GB" sz="2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endParaRPr lang="en-GB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568700"/>
      </p:ext>
    </p:extLst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4821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sz="2400" b="1" dirty="0">
                <a:solidFill>
                  <a:srgbClr val="FF000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– resolutions did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affect value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shares as financial assets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value of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underlying assets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3 CI funds.</a:t>
            </a:r>
            <a:endParaRPr lang="en-GB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endParaRPr lang="en-GB" sz="2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800"/>
              </a:spcAft>
            </a:pPr>
            <a:endParaRPr lang="en-GB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21325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713788" cy="980728"/>
          </a:xfrm>
        </p:spPr>
        <p:txBody>
          <a:bodyPr/>
          <a:lstStyle/>
          <a:p>
            <a:pPr algn="ctr"/>
            <a:br>
              <a:rPr lang="en-GB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GB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Celestial Aviation v </a:t>
            </a:r>
            <a:r>
              <a:rPr lang="en-GB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Unicredit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[2023] EWHC 663 </a:t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000" y="1052736"/>
            <a:ext cx="9001000" cy="5112544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Facts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Celestial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leased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aircraft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2 Russian companies.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Sberbank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issued irrevocable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Letters of Credit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(LOCs) behalf of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essees.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UniCredit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(U) issued confirming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LoCs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favour of C.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 in Ukraine = Event of Default.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designated.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terminated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air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craft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leases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demanded payment under U’s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Lessees continued to use aircraft without C’s permission.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821864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7918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U’s defence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rohibited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paying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by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 28(3)(b)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</a:t>
            </a:r>
            <a:r>
              <a:rPr lang="en-GB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Russia Sanctions Regs.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“A person must not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directly or indirectly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provide ..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funds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pursuance of or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connection with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arrangemen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whose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 or effect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the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 or indirect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supply or delivery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restricted</a:t>
            </a:r>
            <a:r>
              <a:rPr lang="en-GB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goods (including aircraft).”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LoCs issued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connection with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leases.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ayment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= provision of funds that directly or indirectly has the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effect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making aircraft available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 use in Russia.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/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endParaRPr lang="en-GB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04204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0" y="-3011"/>
            <a:ext cx="9144000" cy="8005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Decision (1)</a:t>
            </a:r>
            <a:endParaRPr lang="en-GB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Purpose of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 28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nsure financial assistance not provided to Russian parties re supply of aircraft.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Operated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prospectively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not retrospectively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ssuing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 to enable supply of aircraft to Russia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after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Reg 28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force – prohibited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457200">
              <a:lnSpc>
                <a:spcPct val="15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 issued LoC of financial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before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Reg 28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 force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lawful.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nvolved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payment by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non-sanctioned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German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Bank (U) to non-sanctioned Irish Co (C) </a:t>
            </a:r>
            <a:r>
              <a:rPr lang="en-US" sz="20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after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aircraft supplied + leases terminated.  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id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directly or indirectly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result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supplying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aircraft to Russia.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endParaRPr lang="en-GB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98812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7978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Decision (2)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ayment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by U under LoC entitled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claim against 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would not benefit.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5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essees would not benefit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remained liable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5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Payment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under LoCs =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obligation independent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primary LoC + leases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payment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under the LoC did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undermine the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purpose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Reg 28.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457200"/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road lesson: </a:t>
            </a:r>
          </a:p>
          <a:p>
            <a:pPr marL="361950" lvl="0" algn="just"/>
            <a:r>
              <a:rPr lang="en-US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ermissible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satisfy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LoC/Guarantee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demand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issued to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non-sanctioned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person on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behalf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sanctioned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person or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re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sanctioned purpose </a:t>
            </a:r>
            <a:r>
              <a:rPr lang="en-US" sz="20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LoC/Guarantee issued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before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debtor or purpose sanctioned. </a:t>
            </a:r>
            <a:endParaRPr lang="en-GB" sz="20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GB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endParaRPr lang="en-GB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95123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8614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S.44 SAMLA</a:t>
            </a:r>
          </a:p>
          <a:p>
            <a:pPr algn="just">
              <a:lnSpc>
                <a:spcPct val="200000"/>
              </a:lnSpc>
              <a:spcAft>
                <a:spcPts val="800"/>
              </a:spcAft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claimed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interest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delay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payment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</a:t>
            </a:r>
            <a:r>
              <a:rPr lang="en-GB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LoC.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8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U’s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defence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under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s.44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SAMLA: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8038" lvl="1" indent="-350838"/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This section applies to </a:t>
            </a:r>
            <a:r>
              <a:rPr lang="en-GB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act done in the reasonable belief </a:t>
            </a:r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act is </a:t>
            </a:r>
            <a:r>
              <a:rPr lang="en-GB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pPr marL="808038" lvl="1" indent="-350838"/>
            <a:r>
              <a:rPr lang="en-GB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compliance </a:t>
            </a:r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regulations under section 1, </a:t>
            </a:r>
          </a:p>
          <a:p>
            <a:pPr marL="808038" lvl="1" indent="-350838"/>
            <a:endParaRPr lang="en-GB" b="0" i="1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8038" lvl="1" indent="-350838"/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 person is </a:t>
            </a:r>
            <a:r>
              <a:rPr lang="en-GB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liable to any civil proceedings </a:t>
            </a:r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which that person would, in</a:t>
            </a:r>
          </a:p>
          <a:p>
            <a:pPr marL="808038" lvl="1" indent="-350838"/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absence of this section, have been liable in respect of the act.</a:t>
            </a:r>
          </a:p>
          <a:p>
            <a:pPr marL="808038" lvl="1" indent="-350838"/>
            <a:endParaRPr lang="en-GB" b="0" i="1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8038" lvl="1" indent="-350838"/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In this section “act” </a:t>
            </a:r>
            <a:r>
              <a:rPr lang="en-GB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GB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omission</a:t>
            </a:r>
            <a:r>
              <a:rPr lang="en-GB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ejected: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reasonable grounds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believe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payment under LoC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prohibited by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 28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GB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endParaRPr lang="en-GB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28687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8292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GB" sz="2400" b="1" i="1" dirty="0">
                <a:solidFill>
                  <a:srgbClr val="FF000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Mur Shipping v RTI Ltd </a:t>
            </a:r>
          </a:p>
          <a:p>
            <a:pPr algn="ctr">
              <a:spcAft>
                <a:spcPts val="800"/>
              </a:spcAft>
            </a:pPr>
            <a:r>
              <a:rPr lang="en-GB" sz="2400" b="1" i="0" u="none" strike="noStrike" baseline="0" dirty="0">
                <a:solidFill>
                  <a:srgbClr val="FF0000"/>
                </a:solidFill>
                <a:latin typeface="TimesNewRomanPS-BoldMT"/>
              </a:rPr>
              <a:t>[2022] EWCA </a:t>
            </a:r>
            <a:r>
              <a:rPr lang="en-GB" sz="2400" b="1" i="0" u="none" strike="noStrike" baseline="0" dirty="0" err="1">
                <a:solidFill>
                  <a:srgbClr val="FF0000"/>
                </a:solidFill>
                <a:latin typeface="TimesNewRomanPS-BoldMT"/>
              </a:rPr>
              <a:t>Civ</a:t>
            </a:r>
            <a:r>
              <a:rPr lang="en-GB" sz="2400" b="1" i="0" u="none" strike="noStrike" baseline="0" dirty="0">
                <a:solidFill>
                  <a:srgbClr val="FF0000"/>
                </a:solidFill>
                <a:latin typeface="TimesNewRomanPS-BoldMT"/>
              </a:rPr>
              <a:t> 1406</a:t>
            </a:r>
            <a:endParaRPr lang="en-GB" sz="2400" b="1" dirty="0">
              <a:solidFill>
                <a:srgbClr val="FF0000"/>
              </a:solidFill>
              <a:effectLst/>
              <a:latin typeface="TimesNewRomanPSMT"/>
              <a:ea typeface="Calibri" panose="020F0502020204030204" pitchFamily="34" charset="0"/>
              <a:cs typeface="TimesNewRomanPSMT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6088" lvl="1" indent="-360363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TimesNewRomanPSMT"/>
                <a:ea typeface="Calibri" panose="020F0502020204030204" pitchFamily="34" charset="0"/>
                <a:cs typeface="TimesNewRomanPSMT"/>
              </a:rPr>
              <a:t>Charterparty</a:t>
            </a:r>
            <a:r>
              <a:rPr lang="en-US" sz="2000" dirty="0">
                <a:latin typeface="TimesNewRomanPSMT"/>
                <a:ea typeface="Calibri" panose="020F0502020204030204" pitchFamily="34" charset="0"/>
                <a:cs typeface="TimesNewRomanPSMT"/>
              </a:rPr>
              <a:t> between MS (Dutch owner) + RTI (</a:t>
            </a: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Jersey charterer) - </a:t>
            </a:r>
            <a:r>
              <a:rPr lang="en-GB" sz="2000" b="1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subsidiary</a:t>
            </a: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 of </a:t>
            </a:r>
            <a:r>
              <a:rPr lang="en-GB" sz="2000" b="1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Rusal</a:t>
            </a: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.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6088" indent="-360363" algn="just">
              <a:lnSpc>
                <a:spcPct val="150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6088" lvl="1" indent="-360363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2000" b="1" dirty="0">
                <a:latin typeface="TimesNewRomanPSMT"/>
                <a:ea typeface="Calibri" panose="020F0502020204030204" pitchFamily="34" charset="0"/>
                <a:cs typeface="TimesNewRomanPSMT"/>
              </a:rPr>
              <a:t>P</a:t>
            </a:r>
            <a:r>
              <a:rPr lang="en-GB" sz="2000" b="1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eriodic carriage </a:t>
            </a: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of goods + continuous </a:t>
            </a:r>
            <a:r>
              <a:rPr lang="en-GB" sz="2000" b="1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flow of vessels </a:t>
            </a: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provided by MS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6088" indent="-360363"/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6088" lvl="1" indent="-360363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RTI was required to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pay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hire in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6088" indent="-360363" algn="just">
              <a:lnSpc>
                <a:spcPct val="15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6088" lvl="1" indent="-360363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orce 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ajeure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clause identified as FM Event:</a:t>
            </a:r>
          </a:p>
          <a:p>
            <a:pPr marL="903288" lvl="3" indent="-360363" algn="just">
              <a:buFont typeface="Wingdings" panose="05000000000000000000" pitchFamily="2" charset="2"/>
              <a:buChar char=""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restrictions on monetary transfers </a:t>
            </a:r>
            <a:r>
              <a:rPr lang="en-US" sz="20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could not be overcome by the </a:t>
            </a:r>
            <a:r>
              <a:rPr lang="en-US" sz="20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reasonable </a:t>
            </a:r>
            <a:r>
              <a:rPr lang="en-US" sz="20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endeavours</a:t>
            </a:r>
            <a:r>
              <a:rPr lang="en-US" sz="20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 </a:t>
            </a:r>
            <a:r>
              <a:rPr lang="en-US" sz="20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Party Affected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20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GB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lnSpc>
                <a:spcPct val="115000"/>
              </a:lnSpc>
              <a:spcAft>
                <a:spcPts val="800"/>
              </a:spcAft>
            </a:pPr>
            <a:endParaRPr lang="en-GB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56537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6756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GB" sz="2000" dirty="0"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 Treasury Office imposed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asset freeze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Rusal.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indent="-270510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 sent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FM Notice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asserting this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prevented USD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payments -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suspended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performance.   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indent="-270510" algn="just">
              <a:lnSpc>
                <a:spcPct val="150000"/>
              </a:lnSpc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MS’ Bank able to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convert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Euros into USD + RTI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Euros +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conversion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costs.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indent="-270510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 found: </a:t>
            </a:r>
            <a:endParaRPr lang="en-GB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73150" lvl="3" indent="-360363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Obligation to exercise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reasonable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endeavours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required accepting Euros, even though contract required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USD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073150" lvl="3" indent="-360363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3150" lvl="3" indent="-360363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urpose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payment cl. -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USDs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RTI’s proposal achieved that.</a:t>
            </a:r>
            <a:endParaRPr lang="en-GB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11440"/>
      </p:ext>
    </p:extLst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260648"/>
            <a:ext cx="8856984" cy="5904632"/>
          </a:xfrm>
        </p:spPr>
        <p:txBody>
          <a:bodyPr/>
          <a:lstStyle/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5F5C-EFCC-FF59-9DF6-21DDDA5F28A1}"/>
              </a:ext>
            </a:extLst>
          </p:cNvPr>
          <p:cNvSpPr txBox="1"/>
          <p:nvPr/>
        </p:nvSpPr>
        <p:spPr>
          <a:xfrm>
            <a:off x="160954" y="-3011"/>
            <a:ext cx="8875541" cy="665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GB" sz="2400" b="1" dirty="0">
                <a:solidFill>
                  <a:srgbClr val="FF0000"/>
                </a:solidFill>
                <a:effectLst/>
                <a:latin typeface="TimesNewRomanPSMT"/>
                <a:ea typeface="Calibri" panose="020F0502020204030204" pitchFamily="34" charset="0"/>
                <a:cs typeface="TimesNewRomanPSMT"/>
              </a:rPr>
              <a:t> EU </a:t>
            </a:r>
            <a:r>
              <a:rPr lang="en-GB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Answers to Frequently Asked Questions on Asset Freezes: </a:t>
            </a:r>
          </a:p>
          <a:p>
            <a:pPr algn="ctr">
              <a:spcAft>
                <a:spcPts val="1800"/>
              </a:spcAft>
            </a:pPr>
            <a:r>
              <a:rPr lang="en-GB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May 2023</a:t>
            </a:r>
            <a:endParaRPr lang="en-GB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1800"/>
              </a:spcAft>
            </a:pP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Paragraph 15</a:t>
            </a:r>
            <a:endParaRPr lang="en-GB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1800"/>
              </a:spcAft>
            </a:pP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“Shares qualify as ‘funds’ and therefore must be frozen if belonging to, owned, held or controlled by a listed person. Accordingly, this means that it is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prohibited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listed person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exercise any voting rights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which could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 to any change in relation to these shares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(e.g. in their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volume, amount, location, ownership, possession, character, destination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etc.). </a:t>
            </a:r>
          </a:p>
          <a:p>
            <a:pPr marL="457200" algn="just">
              <a:lnSpc>
                <a:spcPct val="107000"/>
              </a:lnSpc>
              <a:spcAft>
                <a:spcPts val="1800"/>
              </a:spcAft>
            </a:pP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Either way,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since they can be used to obtain funds, goods or services, voting rights as such can be considered an intangible economic resource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algn="just">
              <a:lnSpc>
                <a:spcPct val="107000"/>
              </a:lnSpc>
              <a:spcAft>
                <a:spcPts val="1800"/>
              </a:spcAft>
            </a:pP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means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 should be frozen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i.e.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prevented from being used to obtain funds, goods or services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any way. </a:t>
            </a:r>
          </a:p>
          <a:p>
            <a:pPr marL="457200" algn="just">
              <a:lnSpc>
                <a:spcPct val="107000"/>
              </a:lnSpc>
              <a:spcAft>
                <a:spcPts val="1800"/>
              </a:spcAft>
            </a:pP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Therefore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under no circumstance nor </a:t>
            </a:r>
            <a:r>
              <a:rPr lang="en-GB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any purpose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may listed shareholders exercise directly or indirectly their voting rights in a company or fund. Voting rights must be </a:t>
            </a:r>
            <a:r>
              <a:rPr lang="en-GB" sz="18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fully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frozen.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119056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13769</TotalTime>
  <Words>943</Words>
  <Application>Microsoft Office PowerPoint</Application>
  <PresentationFormat>On-screen Show (4:3)</PresentationFormat>
  <Paragraphs>172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Courier New</vt:lpstr>
      <vt:lpstr>Symbol</vt:lpstr>
      <vt:lpstr>Times New Roman</vt:lpstr>
      <vt:lpstr>TimesNewRomanPS-BoldMT</vt:lpstr>
      <vt:lpstr>TimesNewRomanPSMT</vt:lpstr>
      <vt:lpstr>Wingdings</vt:lpstr>
      <vt:lpstr>Default Design</vt:lpstr>
      <vt:lpstr>PowerPoint Presentation</vt:lpstr>
      <vt:lpstr> Celestial Aviation v Unicredit  [2023] EWHC 663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 Elliott</dc:creator>
  <cp:lastModifiedBy>Rupert D'Cruz KC</cp:lastModifiedBy>
  <cp:revision>772</cp:revision>
  <dcterms:created xsi:type="dcterms:W3CDTF">2010-08-31T09:37:03Z</dcterms:created>
  <dcterms:modified xsi:type="dcterms:W3CDTF">2023-06-20T21:30:48Z</dcterms:modified>
</cp:coreProperties>
</file>